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5" r:id="rId3"/>
    <p:sldId id="267" r:id="rId4"/>
    <p:sldId id="268" r:id="rId5"/>
    <p:sldId id="270" r:id="rId6"/>
    <p:sldId id="269" r:id="rId7"/>
    <p:sldId id="271" r:id="rId8"/>
    <p:sldId id="272" r:id="rId9"/>
    <p:sldId id="261" r:id="rId10"/>
    <p:sldId id="262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119" autoAdjust="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83046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34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923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6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0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6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94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41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4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9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96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763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6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49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5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31.10.2018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2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63">
              <a:srgbClr val="08D4B1"/>
            </a:gs>
            <a:gs pos="11250">
              <a:srgbClr val="11D5C1"/>
            </a:gs>
            <a:gs pos="18750">
              <a:srgbClr val="1AD6D2"/>
            </a:gs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chemeClr val="accent2">
                <a:lumMod val="52000"/>
                <a:lumOff val="48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673" y="476673"/>
            <a:ext cx="6947127" cy="309634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КЛУБНЫЙ ЧАС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 КАК ФОРМА РАБОТЫ С ДЕТЬМИ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509120"/>
            <a:ext cx="4104456" cy="1728191"/>
          </a:xfrm>
        </p:spPr>
        <p:txBody>
          <a:bodyPr>
            <a:normAutofit fontScale="925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В</a:t>
            </a:r>
            <a:r>
              <a:rPr lang="ru-RU" sz="2400" b="1" i="1" dirty="0" smtClean="0">
                <a:solidFill>
                  <a:srgbClr val="C00000"/>
                </a:solidFill>
              </a:rPr>
              <a:t>оспитатель </a:t>
            </a:r>
            <a:r>
              <a:rPr lang="ru-RU" sz="2400" b="1" i="1" dirty="0" smtClean="0">
                <a:solidFill>
                  <a:srgbClr val="C00000"/>
                </a:solidFill>
              </a:rPr>
              <a:t>МБДОУ «Детский сад №94»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Приволжского района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г.Казани</a:t>
            </a: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А.В. </a:t>
            </a:r>
            <a:r>
              <a:rPr lang="ru-RU" sz="2400" b="1" i="1" dirty="0" smtClean="0">
                <a:solidFill>
                  <a:srgbClr val="C00000"/>
                </a:solidFill>
              </a:rPr>
              <a:t>Егорова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top55.info/fileadmin/images/top55_news/bk_info_orig_13008_140290865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0" y="3573016"/>
            <a:ext cx="4104456" cy="29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езеда\Desktop\ФОТО, ВИДЕО\2017-2018\Клубный час\День матери, 24.11\DSC052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412" y="3771777"/>
            <a:ext cx="4295643" cy="32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Клубный час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F:\Кл.час День матери,24.11\qSLQ9RDuFt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326"/>
            <a:ext cx="558662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Кл.час День матери,24.11\laqcOVVX4F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08720"/>
            <a:ext cx="3147838" cy="2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81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0"/>
            <a:ext cx="8496944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реализации технологии «Клубный час» </a:t>
            </a:r>
            <a:endParaRPr lang="ru-RU" sz="3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/>
              <a:t>	          	</a:t>
            </a:r>
            <a:r>
              <a:rPr lang="ru-RU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Подготовительная  </a:t>
            </a:r>
            <a:r>
              <a:rPr lang="ru-RU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                                                          </a:t>
            </a:r>
            <a:endParaRPr lang="ru-RU" dirty="0"/>
          </a:p>
          <a:p>
            <a:r>
              <a:rPr lang="ru-RU" sz="3100" dirty="0"/>
              <a:t>Информирование родителей</a:t>
            </a:r>
          </a:p>
          <a:p>
            <a:r>
              <a:rPr lang="ru-RU" sz="3100" dirty="0"/>
              <a:t>Определение тематики клубного часа</a:t>
            </a:r>
          </a:p>
          <a:p>
            <a:r>
              <a:rPr lang="ru-RU" sz="3100" dirty="0"/>
              <a:t>Определение типа клубного часа</a:t>
            </a:r>
          </a:p>
          <a:p>
            <a:r>
              <a:rPr lang="ru-RU" sz="3100" dirty="0"/>
              <a:t>Определение количества клубов</a:t>
            </a:r>
          </a:p>
          <a:p>
            <a:r>
              <a:rPr lang="ru-RU" sz="3100" dirty="0"/>
              <a:t>Определение видов детской деятельности</a:t>
            </a:r>
          </a:p>
          <a:p>
            <a:r>
              <a:rPr lang="ru-RU" sz="3100" dirty="0"/>
              <a:t>Правила поведения детей </a:t>
            </a: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                                                           </a:t>
            </a:r>
            <a:endParaRPr lang="ru-RU" dirty="0" smtClean="0"/>
          </a:p>
          <a:p>
            <a:pPr marL="0" indent="0">
              <a:buNone/>
            </a:pPr>
            <a:r>
              <a:rPr lang="ru-RU" sz="3100" dirty="0" smtClean="0"/>
              <a:t>                            </a:t>
            </a:r>
            <a:r>
              <a:rPr lang="ru-RU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 клубного часа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                                                            </a:t>
            </a:r>
            <a:endParaRPr lang="ru-RU" dirty="0"/>
          </a:p>
          <a:p>
            <a:pPr marL="0" indent="0">
              <a:buNone/>
            </a:pPr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Подведение </a:t>
            </a:r>
            <a:r>
              <a:rPr lang="ru-RU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итогов</a:t>
            </a:r>
            <a:endParaRPr lang="ru-RU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ym typeface="Symbol" panose="05050102010706020507" pitchFamily="18" charset="2"/>
              </a:rPr>
              <a:t>                                                            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</a:t>
            </a:r>
            <a:r>
              <a:rPr lang="ru-RU" sz="3400" dirty="0" smtClean="0"/>
              <a:t>Рефлексивный </a:t>
            </a:r>
            <a:r>
              <a:rPr lang="ru-RU" sz="3400" dirty="0"/>
              <a:t>круг с детьми</a:t>
            </a:r>
          </a:p>
          <a:p>
            <a:r>
              <a:rPr lang="ru-RU" sz="3400" dirty="0" smtClean="0"/>
              <a:t>                   Обсуждение </a:t>
            </a:r>
            <a:r>
              <a:rPr lang="ru-RU" sz="3400" dirty="0"/>
              <a:t>с педагогами</a:t>
            </a:r>
          </a:p>
          <a:p>
            <a:pPr marL="0" indent="0">
              <a:buNone/>
            </a:pPr>
            <a:r>
              <a:rPr lang="ru-RU" sz="3400" dirty="0" smtClean="0"/>
              <a:t>                         Обратная </a:t>
            </a:r>
            <a:r>
              <a:rPr lang="ru-RU" sz="3400" dirty="0"/>
              <a:t>связь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3169523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88640"/>
            <a:ext cx="7704667" cy="367240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месяца</a:t>
            </a:r>
            <a:b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«Моя семья-мои корни»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18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1"/>
            <a:ext cx="7704667" cy="76470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детской деятельности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2133" y="908720"/>
            <a:ext cx="7982354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ФГОС выделяет 5 образовательных областей: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познавательное развитие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речевое развитие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социально-коммуникативное развитие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физическое развитие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художественно-эстетическое развитие,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оторые реализуются через организацию различных видов детской  деятельности или их интеграцию: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49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AutoShape 2" descr="http://images.myshared.ru/9/948697/slide_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10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457201"/>
            <a:ext cx="8352928" cy="1981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Клубный час</a:t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«Мама, папа , я-дружная семья!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577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476672"/>
            <a:ext cx="8352928" cy="6120680"/>
          </a:xfrm>
        </p:spPr>
        <p:txBody>
          <a:bodyPr>
            <a:normAutofit fontScale="92500"/>
          </a:bodyPr>
          <a:lstStyle/>
          <a:p>
            <a:pPr marL="342900" lvl="0" indent="-342900" algn="ctr" fontAlgn="base">
              <a:spcAft>
                <a:spcPct val="0"/>
              </a:spcAft>
              <a:buClrTx/>
              <a:buSzTx/>
              <a:buNone/>
            </a:pPr>
            <a:r>
              <a:rPr lang="ru-RU" sz="4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Клубный час</a:t>
            </a:r>
            <a:endParaRPr lang="ru-RU" sz="4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fontAlgn="base">
              <a:spcAft>
                <a:spcPct val="0"/>
              </a:spcAft>
              <a:buClrTx/>
              <a:buSzTx/>
              <a:buNone/>
            </a:pPr>
            <a:r>
              <a:rPr lang="ru-R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	</a:t>
            </a:r>
            <a:r>
              <a:rPr lang="ru-RU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в течение одного часа перемещаются по всему зданию (или участку) детского сада, соблюдая определённые правила поведения.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клубного часа: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воспитывать у детей самостоятельность и ответственность;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   2. воспитывать дружеские отношения между детьми различного возраста, уважительное отношение к окружающим;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   3. формировать умение проявлять инициативу;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   4. формировать умение планировать свои действия и оценивать их результаты;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   5.помогать  приобретать жизненный опыт, переживания, необходимые для самоопределения и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</a:rPr>
              <a:t>саморегуляции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</a:rPr>
              <a:t>   6. формировать умения улаживать конфликты</a:t>
            </a:r>
            <a:endParaRPr lang="ru-RU" sz="3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47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982133" y="116633"/>
            <a:ext cx="7704667" cy="1368151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Типы «Клубного часа»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xfrm>
            <a:off x="611560" y="548680"/>
            <a:ext cx="8532440" cy="64807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-дети свободно перемещаются по всей территории детского сада (в помещении или на улице) и самостоятельно организуют разновозрастное общение по интересам; </a:t>
            </a:r>
          </a:p>
          <a:p>
            <a:pPr>
              <a:lnSpc>
                <a:spcPct val="16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-включен в ситуацию месяца (в проект) -все виды деятельности, предлагаемые детям, подчинены одной теме.</a:t>
            </a:r>
          </a:p>
          <a:p>
            <a:pPr>
              <a:lnSpc>
                <a:spcPct val="120000"/>
              </a:lnSpc>
            </a:pP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Деятельностный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-в основу положено самоопределение ребенка в выборе различных видов деятельности.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</a:t>
            </a:r>
          </a:p>
          <a:p>
            <a:pPr>
              <a:lnSpc>
                <a:spcPct val="120000"/>
              </a:lnSpc>
            </a:pP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Групповобразование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Музейный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игра</a:t>
            </a:r>
          </a:p>
        </p:txBody>
      </p:sp>
    </p:spTree>
    <p:extLst>
      <p:ext uri="{BB962C8B-B14F-4D97-AF65-F5344CB8AC3E}">
        <p14:creationId xmlns:p14="http://schemas.microsoft.com/office/powerpoint/2010/main" val="16327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"/>
            <a:ext cx="8676456" cy="162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клубного часа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067329"/>
            <a:ext cx="7882345" cy="1080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Предварительная работа</a:t>
            </a:r>
            <a:endParaRPr lang="ru-RU" sz="28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1795380"/>
            <a:ext cx="894833" cy="91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663033" y="1817439"/>
            <a:ext cx="16291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097485" y="1831132"/>
            <a:ext cx="1152128" cy="7474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2133" y="2713437"/>
            <a:ext cx="2653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 детьми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8601" y="3298212"/>
            <a:ext cx="3065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  педагогами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184" y="2578596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 родителями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82133" y="4365104"/>
            <a:ext cx="816186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/>
              <a:t>Определение темы клубного часа</a:t>
            </a:r>
          </a:p>
          <a:p>
            <a:r>
              <a:rPr lang="ru-RU" sz="3200" dirty="0" smtClean="0"/>
              <a:t>-  Определение типа клубного часа</a:t>
            </a:r>
          </a:p>
          <a:p>
            <a:pPr marL="285750" indent="-285750">
              <a:buFontTx/>
              <a:buChar char="-"/>
            </a:pPr>
            <a:r>
              <a:rPr lang="ru-RU" sz="3200" dirty="0" smtClean="0"/>
              <a:t>Определение количества клубов</a:t>
            </a:r>
          </a:p>
          <a:p>
            <a:r>
              <a:rPr lang="ru-RU" sz="3200" dirty="0" smtClean="0"/>
              <a:t>-  Определение видов детской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41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2" y="0"/>
            <a:ext cx="6563806" cy="3717032"/>
          </a:xfrm>
        </p:spPr>
      </p:pic>
      <p:sp>
        <p:nvSpPr>
          <p:cNvPr id="5" name="Стрелка вниз 4"/>
          <p:cNvSpPr/>
          <p:nvPr/>
        </p:nvSpPr>
        <p:spPr>
          <a:xfrm>
            <a:off x="1980467" y="3714296"/>
            <a:ext cx="1296144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334378" y="3714296"/>
            <a:ext cx="122413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87624" y="5226464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ПРАВИЛА ПОВЕДЕНИЯ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ДЕТЕЙ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523214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ПРАВИЛА КЛУБНОГО ЧАСА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0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0"/>
            <a:ext cx="9001000" cy="925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116632"/>
            <a:ext cx="5054946" cy="3791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560" y="3887671"/>
            <a:ext cx="3960439" cy="29703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587" y="707887"/>
            <a:ext cx="5621057" cy="3472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644981"/>
            <a:ext cx="5183560" cy="345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42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1155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Заключительный этап </a:t>
            </a:r>
            <a:b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клубного часа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195736" y="1268760"/>
            <a:ext cx="720080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61467" y="1331818"/>
            <a:ext cx="46442" cy="10170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660232" y="1331818"/>
            <a:ext cx="648072" cy="657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82133" y="1988840"/>
            <a:ext cx="2365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детьми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1840" y="23488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родителями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205189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педагогами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29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133" y="-307541"/>
            <a:ext cx="7704667" cy="274594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Рефлексивный круг</a:t>
            </a:r>
            <a:b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C:\Users\Резеда\Desktop\ФОТО, ВИДЕО\2017-2018\Открытые занятия\гр.3 16.10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60163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езеда\Desktop\ФОТО, ВИДЕО\2017-2018\Открытые занятия\Гр.6 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4177"/>
            <a:ext cx="3811047" cy="285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езеда\Desktop\ФОТО, ВИДЕО\2017-2018\Клубный час\День матери, 24.11\DSC05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054091" cy="304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42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372</TotalTime>
  <Words>119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Corbel</vt:lpstr>
      <vt:lpstr>Symbol</vt:lpstr>
      <vt:lpstr>Times New Roman</vt:lpstr>
      <vt:lpstr>Параллакс</vt:lpstr>
      <vt:lpstr>КЛУБНЫЙ ЧАС  КАК ФОРМА РАБОТЫ С ДЕТЬМИ</vt:lpstr>
      <vt:lpstr>Презентация PowerPoint</vt:lpstr>
      <vt:lpstr>Типы «Клубного часа» </vt:lpstr>
      <vt:lpstr>Этапы реализации клубного часа</vt:lpstr>
      <vt:lpstr>Презентация PowerPoint</vt:lpstr>
      <vt:lpstr>Презентация PowerPoint</vt:lpstr>
      <vt:lpstr>Презентация PowerPoint</vt:lpstr>
      <vt:lpstr>3. Заключительный этап  клубного часа</vt:lpstr>
      <vt:lpstr>Рефлексивный круг </vt:lpstr>
      <vt:lpstr>Клубный час </vt:lpstr>
      <vt:lpstr>Презентация PowerPoint</vt:lpstr>
      <vt:lpstr>Ситуация месяца «Моя семья-мои корни»</vt:lpstr>
      <vt:lpstr>Виды детской деятельности</vt:lpstr>
      <vt:lpstr>Презентация PowerPoint</vt:lpstr>
      <vt:lpstr>Клубный час «Мама, папа , я-дружная семья!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Резеда</dc:creator>
  <cp:lastModifiedBy>ICL</cp:lastModifiedBy>
  <cp:revision>26</cp:revision>
  <dcterms:created xsi:type="dcterms:W3CDTF">2017-11-30T18:55:36Z</dcterms:created>
  <dcterms:modified xsi:type="dcterms:W3CDTF">2018-10-31T20:13:40Z</dcterms:modified>
</cp:coreProperties>
</file>